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932" y="1036871"/>
            <a:ext cx="2907870" cy="290787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564613"/>
            <a:ext cx="58682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</a:t>
            </a:r>
            <a:r>
              <a:rPr lang="ko-KR" altLang="en-US" sz="1089" dirty="0" smtClean="0">
                <a:solidFill>
                  <a:prstClr val="black"/>
                </a:solidFill>
              </a:rPr>
              <a:t>시스템 </a:t>
            </a:r>
            <a:endParaRPr lang="ko-KR" altLang="en-US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국제 </a:t>
            </a:r>
            <a:r>
              <a:rPr lang="en-US" altLang="ko-KR" sz="1089" dirty="0">
                <a:solidFill>
                  <a:prstClr val="black"/>
                </a:solidFill>
              </a:rPr>
              <a:t>PLL </a:t>
            </a:r>
            <a:r>
              <a:rPr lang="ko-KR" altLang="en-US" sz="1089">
                <a:solidFill>
                  <a:prstClr val="black"/>
                </a:solidFill>
              </a:rPr>
              <a:t>위상 잠금 기술 및 새로운 회로 기판 칩 기술로 보다 안정적인 품질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</a:t>
            </a:r>
            <a:r>
              <a:rPr lang="ko-KR" altLang="en-US" sz="1089">
                <a:solidFill>
                  <a:prstClr val="black"/>
                </a:solidFill>
              </a:rPr>
              <a:t>송수신 </a:t>
            </a:r>
            <a:r>
              <a:rPr lang="ko-KR" altLang="en-US" sz="1089" smtClean="0">
                <a:solidFill>
                  <a:prstClr val="black"/>
                </a:solidFill>
              </a:rPr>
              <a:t>세팅</a:t>
            </a:r>
            <a:endParaRPr lang="en-US" altLang="ko-KR" sz="1089" dirty="0" smtClean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smtClean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 smtClean="0">
                <a:latin typeface="+mj-ea"/>
              </a:rPr>
              <a:t>WR-910C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</a:t>
            </a:r>
            <a:r>
              <a:rPr lang="en-US" altLang="ko-KR" sz="1500" b="1" dirty="0" smtClean="0">
                <a:solidFill>
                  <a:schemeClr val="bg1"/>
                </a:solidFill>
              </a:rPr>
              <a:t>1CH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 smtClean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smtClean="0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smtClean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604-2</a:t>
            </a:r>
            <a:r>
              <a:rPr lang="ko-KR" altLang="en-US" sz="907" smtClean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  <a:endParaRPr lang="en-US" altLang="ko-KR" sz="907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TEL  : 031-709-1061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244625"/>
              </p:ext>
            </p:extLst>
          </p:nvPr>
        </p:nvGraphicFramePr>
        <p:xfrm>
          <a:off x="481428" y="5643470"/>
          <a:ext cx="5868248" cy="3256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1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-105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80Hz-18KHz (± 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 0.003 %</a:t>
                      </a:r>
                    </a:p>
                  </a:txBody>
                  <a:tcPr marL="142875" marR="9525" marT="9525" marB="0" anchor="ctr"/>
                </a:tc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1A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215 x 50 x 163mm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923g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722</TotalTime>
  <Words>142</Words>
  <Application>Microsoft Office PowerPoint</Application>
  <PresentationFormat>A4 용지(210x297mm)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노 윤섭</cp:lastModifiedBy>
  <cp:revision>71</cp:revision>
  <cp:lastPrinted>2020-11-13T07:15:08Z</cp:lastPrinted>
  <dcterms:created xsi:type="dcterms:W3CDTF">2020-09-29T01:50:16Z</dcterms:created>
  <dcterms:modified xsi:type="dcterms:W3CDTF">2021-02-02T02:20:07Z</dcterms:modified>
</cp:coreProperties>
</file>