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3564613"/>
            <a:ext cx="58682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900Mhz, 64</a:t>
            </a:r>
            <a:r>
              <a:rPr lang="ko-KR" altLang="en-US" sz="1089">
                <a:solidFill>
                  <a:prstClr val="black"/>
                </a:solidFill>
              </a:rPr>
              <a:t>채널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끊김 없는 </a:t>
            </a:r>
            <a:r>
              <a:rPr lang="ko-KR" altLang="en-US" sz="1089" dirty="0" err="1">
                <a:solidFill>
                  <a:prstClr val="black"/>
                </a:solidFill>
              </a:rPr>
              <a:t>다이버시티</a:t>
            </a:r>
            <a:r>
              <a:rPr lang="ko-KR" altLang="en-US" sz="1089" dirty="0">
                <a:solidFill>
                  <a:prstClr val="black"/>
                </a:solidFill>
              </a:rPr>
              <a:t> 수신 </a:t>
            </a:r>
            <a:r>
              <a:rPr lang="ko-KR" altLang="en-US" sz="1089" dirty="0" smtClean="0">
                <a:solidFill>
                  <a:prstClr val="black"/>
                </a:solidFill>
              </a:rPr>
              <a:t>시스템 </a:t>
            </a:r>
            <a:endParaRPr lang="ko-KR" altLang="en-US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방해 전파 방지 기능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국제 </a:t>
            </a:r>
            <a:r>
              <a:rPr lang="en-US" altLang="ko-KR" sz="1089" dirty="0">
                <a:solidFill>
                  <a:prstClr val="black"/>
                </a:solidFill>
              </a:rPr>
              <a:t>PLL </a:t>
            </a:r>
            <a:r>
              <a:rPr lang="ko-KR" altLang="en-US" sz="1089">
                <a:solidFill>
                  <a:prstClr val="black"/>
                </a:solidFill>
              </a:rPr>
              <a:t>위상 잠금 기술 및 새로운 회로 기판 칩 기술로 보다 안정적인 품질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각 채널에는 주파수 </a:t>
            </a:r>
            <a:r>
              <a:rPr lang="ko-KR" altLang="en-US" sz="1089" dirty="0" err="1">
                <a:solidFill>
                  <a:prstClr val="black"/>
                </a:solidFill>
              </a:rPr>
              <a:t>채널링을</a:t>
            </a:r>
            <a:r>
              <a:rPr lang="ko-KR" altLang="en-US" sz="1089" dirty="0">
                <a:solidFill>
                  <a:prstClr val="black"/>
                </a:solidFill>
              </a:rPr>
              <a:t> 완전히 제거하기 위해 독립적인 </a:t>
            </a:r>
            <a:r>
              <a:rPr lang="en-US" altLang="ko-KR" sz="1089" dirty="0">
                <a:solidFill>
                  <a:prstClr val="black"/>
                </a:solidFill>
              </a:rPr>
              <a:t>ID </a:t>
            </a:r>
            <a:r>
              <a:rPr lang="ko-KR" altLang="en-US" sz="1089">
                <a:solidFill>
                  <a:prstClr val="black"/>
                </a:solidFill>
              </a:rPr>
              <a:t>코드가 제공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클린</a:t>
            </a:r>
            <a:r>
              <a:rPr lang="ko-KR" altLang="en-US" sz="1089" dirty="0">
                <a:solidFill>
                  <a:prstClr val="black"/>
                </a:solidFill>
              </a:rPr>
              <a:t> 자동 주파수 검색 기능을 통해 작업 환경에서 가장 깨끗한 주파수를 효과적으로 검색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IR </a:t>
            </a:r>
            <a:r>
              <a:rPr lang="ko-KR" altLang="en-US" sz="1089">
                <a:solidFill>
                  <a:prstClr val="black"/>
                </a:solidFill>
              </a:rPr>
              <a:t>버튼으로 편리한 </a:t>
            </a:r>
            <a:r>
              <a:rPr lang="ko-KR" altLang="en-US" sz="1089">
                <a:solidFill>
                  <a:prstClr val="black"/>
                </a:solidFill>
              </a:rPr>
              <a:t>송수신 </a:t>
            </a:r>
            <a:r>
              <a:rPr lang="ko-KR" altLang="en-US" sz="1089" smtClean="0">
                <a:solidFill>
                  <a:prstClr val="black"/>
                </a:solidFill>
              </a:rPr>
              <a:t>세팅</a:t>
            </a:r>
            <a:endParaRPr lang="en-US" altLang="ko-KR" sz="1089" dirty="0" smtClean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smtClean="0">
                <a:solidFill>
                  <a:prstClr val="black"/>
                </a:solidFill>
              </a:rPr>
              <a:t>송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>
                <a:solidFill>
                  <a:prstClr val="black"/>
                </a:solidFill>
              </a:rPr>
              <a:t>수신 거리 조절 기능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endParaRPr lang="en-US" altLang="ko-KR" sz="1089" dirty="0">
              <a:solidFill>
                <a:prstClr val="black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679" y="470583"/>
            <a:ext cx="3966111" cy="3966111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 smtClean="0">
                <a:latin typeface="+mj-ea"/>
              </a:rPr>
              <a:t>WR-920C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32939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39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</a:t>
            </a:r>
            <a:r>
              <a:rPr lang="en-US" altLang="ko-KR" sz="1500" b="1" dirty="0" smtClean="0">
                <a:solidFill>
                  <a:schemeClr val="bg1"/>
                </a:solidFill>
              </a:rPr>
              <a:t>2CH Receiver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5224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 smtClean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 smtClean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 smtClean="0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 smtClean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 smtClean="0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 smtClean="0">
                <a:solidFill>
                  <a:schemeClr val="bg1"/>
                </a:solidFill>
                <a:latin typeface="+mj-lt"/>
              </a:rPr>
              <a:t>604-2</a:t>
            </a:r>
            <a:r>
              <a:rPr lang="ko-KR" altLang="en-US" sz="907" smtClean="0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  <a:endParaRPr lang="en-US" altLang="ko-KR" sz="907" dirty="0" smtClean="0">
              <a:solidFill>
                <a:schemeClr val="bg1"/>
              </a:solidFill>
              <a:latin typeface="+mj-lt"/>
            </a:endParaRPr>
          </a:p>
          <a:p>
            <a:pPr algn="r"/>
            <a:r>
              <a:rPr lang="en-US" altLang="ko-KR" sz="907" dirty="0" smtClean="0">
                <a:solidFill>
                  <a:schemeClr val="bg1"/>
                </a:solidFill>
                <a:latin typeface="+mj-lt"/>
              </a:rPr>
              <a:t>TEL  : 031-709-1061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478308"/>
              </p:ext>
            </p:extLst>
          </p:nvPr>
        </p:nvGraphicFramePr>
        <p:xfrm>
          <a:off x="481428" y="5643470"/>
          <a:ext cx="5868248" cy="3256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188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-105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80Hz-18KHz (± 3dB)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Stability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 0.003 %</a:t>
                      </a:r>
                    </a:p>
                  </a:txBody>
                  <a:tcPr marL="142875" marR="9525" marT="9525" marB="0" anchor="ctr"/>
                </a:tc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Max.Eviation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±48KHz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Modulation Mode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105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dBA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&lt; 1 %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 12V  1A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480 x 44 x 190mm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1.9kg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721</TotalTime>
  <Words>142</Words>
  <Application>Microsoft Office PowerPoint</Application>
  <PresentationFormat>A4 용지(210x297mm)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노 윤섭</cp:lastModifiedBy>
  <cp:revision>70</cp:revision>
  <cp:lastPrinted>2020-11-13T07:15:08Z</cp:lastPrinted>
  <dcterms:created xsi:type="dcterms:W3CDTF">2020-09-29T01:50:16Z</dcterms:created>
  <dcterms:modified xsi:type="dcterms:W3CDTF">2021-02-02T02:19:06Z</dcterms:modified>
</cp:coreProperties>
</file>