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라우드스피커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F998776-0F52-3F19-6EA3-9E91027C02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8670" b="26260"/>
          <a:stretch>
            <a:fillRect/>
          </a:stretch>
        </p:blipFill>
        <p:spPr>
          <a:xfrm>
            <a:off x="943377" y="1916896"/>
            <a:ext cx="4971245" cy="224056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4281455"/>
            <a:ext cx="5949036" cy="1618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4” </a:t>
            </a:r>
            <a:r>
              <a:rPr lang="ko-KR" altLang="en-US" sz="1089" dirty="0">
                <a:solidFill>
                  <a:prstClr val="black"/>
                </a:solidFill>
              </a:rPr>
              <a:t>알루미늄 </a:t>
            </a:r>
            <a:r>
              <a:rPr lang="ko-KR" altLang="en-US" sz="1089" dirty="0" err="1">
                <a:solidFill>
                  <a:prstClr val="black"/>
                </a:solidFill>
              </a:rPr>
              <a:t>다이캐스팅</a:t>
            </a:r>
            <a:r>
              <a:rPr lang="ko-KR" altLang="en-US" sz="1089" dirty="0">
                <a:solidFill>
                  <a:prstClr val="black"/>
                </a:solidFill>
              </a:rPr>
              <a:t> 플레인지 드라이버 유닛 탑재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정격 출력 </a:t>
            </a:r>
            <a:r>
              <a:rPr lang="en-US" altLang="ko-KR" sz="1089" dirty="0">
                <a:solidFill>
                  <a:prstClr val="black"/>
                </a:solidFill>
              </a:rPr>
              <a:t>50W / 4Ω</a:t>
            </a:r>
            <a:r>
              <a:rPr lang="ko-KR" altLang="en-US" sz="1089" dirty="0">
                <a:solidFill>
                  <a:prstClr val="black"/>
                </a:solidFill>
              </a:rPr>
              <a:t>의 강력한 사운드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고성능 펄프 진동판 적용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공진 방지형 </a:t>
            </a:r>
            <a:r>
              <a:rPr lang="ko-KR" altLang="en-US" sz="1089" dirty="0" err="1">
                <a:solidFill>
                  <a:prstClr val="black"/>
                </a:solidFill>
              </a:rPr>
              <a:t>인클로저</a:t>
            </a:r>
            <a:r>
              <a:rPr lang="ko-KR" altLang="en-US" sz="1089" dirty="0">
                <a:solidFill>
                  <a:prstClr val="black"/>
                </a:solidFill>
              </a:rPr>
              <a:t> 구조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금도금 스피커 터미널 사용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국내 생산 제품으로 안정적인 품질 보장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X-CUBE + SURGE-2 + HD-10 </a:t>
            </a:r>
            <a:r>
              <a:rPr lang="ko-KR" altLang="en-US" sz="1089" dirty="0">
                <a:solidFill>
                  <a:prstClr val="black"/>
                </a:solidFill>
              </a:rPr>
              <a:t>조합으로 저음까지 꽉 찬 구성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X-CUBE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4623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7714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4” Hi-Fi Install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944651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658652"/>
              </p:ext>
            </p:extLst>
          </p:nvPr>
        </p:nvGraphicFramePr>
        <p:xfrm>
          <a:off x="481428" y="6303632"/>
          <a:ext cx="5868248" cy="24133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40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Driver Unit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4” Aluminum Die-Casting Full-Range Driver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Rated Power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50W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>
                          <a:effectLst/>
                        </a:rPr>
                        <a:t>4Ω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Diaphragm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High-Performance Pulp Diaphragm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Enclosure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Anti-Resonance (Resonance-Blocking) Enclosure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Terminals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Gold-Plated Speaker Terminals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Dimensions (W×H×D)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210 × 210 × 210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3.2 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665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Color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White / Black / Red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D816A566-C36D-F61A-A303-11E8C9012D84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813</TotalTime>
  <Words>122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나눔스퀘어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116</cp:revision>
  <cp:lastPrinted>2020-11-13T07:15:08Z</cp:lastPrinted>
  <dcterms:created xsi:type="dcterms:W3CDTF">2020-09-29T01:50:16Z</dcterms:created>
  <dcterms:modified xsi:type="dcterms:W3CDTF">2026-02-06T05:39:46Z</dcterms:modified>
</cp:coreProperties>
</file>