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3988411"/>
            <a:ext cx="586825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PLL UHF </a:t>
            </a:r>
            <a:r>
              <a:rPr lang="ko-KR" altLang="en-US" sz="1089" dirty="0">
                <a:solidFill>
                  <a:prstClr val="black"/>
                </a:solidFill>
              </a:rPr>
              <a:t>무선 스테레오 전송으로 </a:t>
            </a:r>
            <a:r>
              <a:rPr lang="ko-KR" altLang="en-US" sz="1089" dirty="0" err="1">
                <a:solidFill>
                  <a:prstClr val="black"/>
                </a:solidFill>
              </a:rPr>
              <a:t>고음질</a:t>
            </a:r>
            <a:r>
              <a:rPr lang="ko-KR" altLang="en-US" sz="1089" dirty="0">
                <a:solidFill>
                  <a:prstClr val="black"/>
                </a:solidFill>
              </a:rPr>
              <a:t> 모니터링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60m </a:t>
            </a:r>
            <a:r>
              <a:rPr lang="ko-KR" altLang="en-US" sz="1089" dirty="0">
                <a:solidFill>
                  <a:prstClr val="black"/>
                </a:solidFill>
              </a:rPr>
              <a:t>거리에서 안정적으로 무선 연결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DSP </a:t>
            </a:r>
            <a:r>
              <a:rPr lang="ko-KR" altLang="en-US" sz="1089" dirty="0">
                <a:solidFill>
                  <a:prstClr val="black"/>
                </a:solidFill>
              </a:rPr>
              <a:t>디지털 오디오는 </a:t>
            </a:r>
            <a:r>
              <a:rPr lang="en-US" altLang="ko-KR" sz="1089" dirty="0">
                <a:solidFill>
                  <a:prstClr val="black"/>
                </a:solidFill>
              </a:rPr>
              <a:t>48KHz </a:t>
            </a:r>
            <a:r>
              <a:rPr lang="ko-KR" altLang="en-US" sz="1089" dirty="0">
                <a:solidFill>
                  <a:prstClr val="black"/>
                </a:solidFill>
              </a:rPr>
              <a:t>샘플링 속도로 노이즈 최소화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모노</a:t>
            </a:r>
            <a:r>
              <a:rPr lang="ko-KR" altLang="en-US" sz="1089" dirty="0">
                <a:solidFill>
                  <a:prstClr val="black"/>
                </a:solidFill>
              </a:rPr>
              <a:t> 모드에서 </a:t>
            </a:r>
            <a:r>
              <a:rPr lang="en-US" altLang="ko-KR" sz="1089" dirty="0">
                <a:solidFill>
                  <a:prstClr val="black"/>
                </a:solidFill>
              </a:rPr>
              <a:t>L,R</a:t>
            </a:r>
            <a:r>
              <a:rPr lang="ko-KR" altLang="en-US" sz="1089" dirty="0">
                <a:solidFill>
                  <a:prstClr val="black"/>
                </a:solidFill>
              </a:rPr>
              <a:t>을 분리하여 두 개의 </a:t>
            </a:r>
            <a:r>
              <a:rPr lang="ko-KR" altLang="en-US" sz="1089" dirty="0" err="1">
                <a:solidFill>
                  <a:prstClr val="black"/>
                </a:solidFill>
              </a:rPr>
              <a:t>벨트팩에</a:t>
            </a:r>
            <a:r>
              <a:rPr lang="ko-KR" altLang="en-US" sz="1089" dirty="0">
                <a:solidFill>
                  <a:prstClr val="black"/>
                </a:solidFill>
              </a:rPr>
              <a:t> 분리된 </a:t>
            </a:r>
            <a:r>
              <a:rPr lang="en-US" altLang="ko-KR" sz="1089" dirty="0">
                <a:solidFill>
                  <a:prstClr val="black"/>
                </a:solidFill>
              </a:rPr>
              <a:t>L,R </a:t>
            </a:r>
            <a:r>
              <a:rPr lang="ko-KR" altLang="en-US" sz="1089" dirty="0">
                <a:solidFill>
                  <a:prstClr val="black"/>
                </a:solidFill>
              </a:rPr>
              <a:t>신호 모니터링 가능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X-EAR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75319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77531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Stereo In-Ear Monitoring System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98648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496638"/>
              </p:ext>
            </p:extLst>
          </p:nvPr>
        </p:nvGraphicFramePr>
        <p:xfrm>
          <a:off x="316992" y="5258268"/>
          <a:ext cx="3267456" cy="391546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36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0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X-EAR 900T (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송신기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Carrier frequency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925MHz-937.5MHz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Oscillation mode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PLL frequency synthesis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9860298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RF out power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13.5dBm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Carrier error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0.01%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Harmonic radiation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-32dBm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Modulation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FSK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Nominal/maximum frequency deviation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±65KHz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Stereo input interface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phone </a:t>
                      </a:r>
                      <a:r>
                        <a:rPr lang="el-GR" sz="1100" dirty="0">
                          <a:effectLst/>
                        </a:rPr>
                        <a:t>Φ6.3</a:t>
                      </a:r>
                      <a:r>
                        <a:rPr lang="en-US" sz="1100" dirty="0">
                          <a:effectLst/>
                        </a:rPr>
                        <a:t>mm*2, XLR composite*2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Input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2.2K</a:t>
                      </a:r>
                      <a:r>
                        <a:rPr lang="el-GR" sz="1100" dirty="0">
                          <a:effectLst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Input gain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36 adjustable settings by every 1dB step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Power supply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DC 12V/1A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Working current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350mA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>
                          <a:effectLst/>
                        </a:rPr>
                        <a:t>Dimensions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210 * 44 * 150mm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Net 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dirty="0">
                          <a:effectLst/>
                        </a:rPr>
                        <a:t>526 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AF9464D-49F9-4144-8158-5ABAFD70D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5290" y="1549021"/>
            <a:ext cx="2307420" cy="2417383"/>
          </a:xfrm>
          <a:prstGeom prst="rect">
            <a:avLst/>
          </a:prstGeom>
        </p:spPr>
      </p:pic>
      <p:graphicFrame>
        <p:nvGraphicFramePr>
          <p:cNvPr id="20" name="표 19">
            <a:extLst>
              <a:ext uri="{FF2B5EF4-FFF2-40B4-BE49-F238E27FC236}">
                <a16:creationId xmlns:a16="http://schemas.microsoft.com/office/drawing/2014/main" id="{56B52AF2-00F2-4B73-8185-8DC7249402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579248"/>
              </p:ext>
            </p:extLst>
          </p:nvPr>
        </p:nvGraphicFramePr>
        <p:xfrm>
          <a:off x="3645408" y="5258268"/>
          <a:ext cx="2938272" cy="37366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6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88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X-EAR 900B (</a:t>
                      </a:r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수신기</a:t>
                      </a:r>
                      <a:r>
                        <a:rPr lang="en-US" altLang="ko-KR" sz="1000" dirty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Carrier frequency range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925MHz-937.5MHz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Receiving mode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Superheterodyne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69860298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Image suppression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45dBm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RF 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when input is 10dBu, S/N ≥45dB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SQ adjustment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built-in setting parameters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Headphone output power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80mW@16</a:t>
                      </a:r>
                      <a:r>
                        <a:rPr lang="el-GR" sz="1100" dirty="0">
                          <a:effectLst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Output level adjustment range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30 levels adjustable, attenuation adjustment at every 1dB step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Power requirement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AA1.5 batteries *2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Working current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3V 160mA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Battery life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≥6 hours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Dimensions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>
                          <a:effectLst/>
                        </a:rPr>
                        <a:t>77.5 * 63 * 19.5mm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2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Net weight(without battery)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66.8g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TextBox 3">
            <a:extLst>
              <a:ext uri="{FF2B5EF4-FFF2-40B4-BE49-F238E27FC236}">
                <a16:creationId xmlns:a16="http://schemas.microsoft.com/office/drawing/2014/main" id="{2F373E6D-2414-E61B-171B-1C33E43BB00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724</TotalTime>
  <Words>227</Words>
  <Application>Microsoft Office PowerPoint</Application>
  <PresentationFormat>A4 용지(210x297mm)</PresentationFormat>
  <Paragraphs>68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74</cp:revision>
  <cp:lastPrinted>2020-11-13T07:15:08Z</cp:lastPrinted>
  <dcterms:created xsi:type="dcterms:W3CDTF">2020-09-29T01:50:16Z</dcterms:created>
  <dcterms:modified xsi:type="dcterms:W3CDTF">2025-02-21T06:18:17Z</dcterms:modified>
</cp:coreProperties>
</file>