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ZONE-610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Amplifier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0583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6-Zone Mixing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1426" y="4430737"/>
            <a:ext cx="6126142" cy="109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 dirty="0">
                <a:solidFill>
                  <a:prstClr val="black"/>
                </a:solidFill>
              </a:rPr>
              <a:t>존을 각 채널 독립 볼륨으로 제어 가능한 </a:t>
            </a:r>
            <a:r>
              <a:rPr lang="en-US" altLang="ko-KR" sz="1100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600W(100Wx6CH/4</a:t>
            </a:r>
            <a:r>
              <a:rPr lang="el-GR" altLang="ko-KR" sz="1100">
                <a:latin typeface="Malgun Gothic" panose="020B0503020000020004" pitchFamily="50" charset="-127"/>
                <a:ea typeface="Malgun Gothic" panose="020B0503020000020004" pitchFamily="50" charset="-127"/>
              </a:rPr>
              <a:t>Ω)</a:t>
            </a:r>
            <a:r>
              <a:rPr lang="en-US" altLang="ko-KR" sz="1100">
                <a:latin typeface="Malgun Gothic" panose="020B0503020000020004" pitchFamily="50" charset="-127"/>
                <a:ea typeface="Malgun Gothic" panose="020B0503020000020004" pitchFamily="50" charset="-127"/>
              </a:rPr>
              <a:t> </a:t>
            </a:r>
            <a:r>
              <a:rPr lang="ko-KR" altLang="en-US" sz="1100">
                <a:latin typeface="Malgun Gothic" panose="020B0503020000020004" pitchFamily="50" charset="-127"/>
                <a:ea typeface="Malgun Gothic" panose="020B0503020000020004" pitchFamily="50" charset="-127"/>
              </a:rPr>
              <a:t>출력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Bluetooth, USB, </a:t>
            </a:r>
            <a:r>
              <a:rPr lang="ko-KR" altLang="en-US" sz="1089" dirty="0">
                <a:solidFill>
                  <a:prstClr val="black"/>
                </a:solidFill>
              </a:rPr>
              <a:t>전면 </a:t>
            </a:r>
            <a:r>
              <a:rPr lang="en-US" altLang="ko-KR" sz="1089" dirty="0">
                <a:solidFill>
                  <a:prstClr val="black"/>
                </a:solidFill>
              </a:rPr>
              <a:t>AUX(3.5mm), </a:t>
            </a:r>
            <a:r>
              <a:rPr lang="ko-KR" altLang="en-US" sz="1089" dirty="0">
                <a:solidFill>
                  <a:prstClr val="black"/>
                </a:solidFill>
              </a:rPr>
              <a:t>후면 </a:t>
            </a:r>
            <a:r>
              <a:rPr lang="en-US" altLang="ko-KR" sz="1089" dirty="0">
                <a:solidFill>
                  <a:prstClr val="black"/>
                </a:solidFill>
              </a:rPr>
              <a:t>RCA AUX1~AUX3, OPTICAL/COAXIAL, FM </a:t>
            </a:r>
            <a:r>
              <a:rPr lang="ko-KR" altLang="en-US" sz="1089" dirty="0">
                <a:solidFill>
                  <a:prstClr val="black"/>
                </a:solidFill>
              </a:rPr>
              <a:t>라디오의 다양한 입력</a:t>
            </a: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</a:t>
            </a:r>
            <a:r>
              <a:rPr lang="en-US" altLang="ko-KR" sz="1089" dirty="0">
                <a:solidFill>
                  <a:prstClr val="black"/>
                </a:solidFill>
              </a:rPr>
              <a:t>·</a:t>
            </a:r>
            <a:r>
              <a:rPr lang="ko-KR" altLang="en-US" sz="1089" dirty="0">
                <a:solidFill>
                  <a:prstClr val="black"/>
                </a:solidFill>
              </a:rPr>
              <a:t>음악 소스 동시 운용</a:t>
            </a:r>
            <a:r>
              <a:rPr lang="en-US" altLang="ko-KR" sz="1089" dirty="0">
                <a:solidFill>
                  <a:prstClr val="black"/>
                </a:solidFill>
              </a:rPr>
              <a:t>, 3</a:t>
            </a:r>
            <a:r>
              <a:rPr lang="ko-KR" altLang="en-US" sz="1089" dirty="0">
                <a:solidFill>
                  <a:prstClr val="black"/>
                </a:solidFill>
              </a:rPr>
              <a:t>밴드 톤</a:t>
            </a:r>
            <a:r>
              <a:rPr lang="en-US" altLang="ko-KR" sz="1089" dirty="0">
                <a:solidFill>
                  <a:prstClr val="black"/>
                </a:solidFill>
              </a:rPr>
              <a:t>(LOW/MID/HI) + ECHO</a:t>
            </a: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LCD </a:t>
            </a:r>
            <a:r>
              <a:rPr lang="ko-KR" altLang="en-US" sz="1089" dirty="0">
                <a:solidFill>
                  <a:prstClr val="black"/>
                </a:solidFill>
              </a:rPr>
              <a:t>표시창과 모드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채널 선택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ko-KR" altLang="en-US" sz="1089" dirty="0" err="1">
                <a:solidFill>
                  <a:prstClr val="black"/>
                </a:solidFill>
              </a:rPr>
              <a:t>노브로</a:t>
            </a:r>
            <a:r>
              <a:rPr lang="ko-KR" altLang="en-US" sz="1089" dirty="0">
                <a:solidFill>
                  <a:prstClr val="black"/>
                </a:solidFill>
              </a:rPr>
              <a:t> 직관적 운용</a:t>
            </a:r>
          </a:p>
          <a:p>
            <a:pPr marL="155540" indent="-155540" defTabSz="514403" fontAlgn="ctr" latinLnBrk="1"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채널별 </a:t>
            </a:r>
            <a:r>
              <a:rPr lang="en-US" altLang="ko-KR" sz="1089" dirty="0">
                <a:solidFill>
                  <a:prstClr val="black"/>
                </a:solidFill>
              </a:rPr>
              <a:t>A/B </a:t>
            </a:r>
            <a:r>
              <a:rPr lang="ko-KR" altLang="en-US" sz="1089" dirty="0" err="1">
                <a:solidFill>
                  <a:prstClr val="black"/>
                </a:solidFill>
              </a:rPr>
              <a:t>탭식</a:t>
            </a:r>
            <a:r>
              <a:rPr lang="ko-KR" altLang="en-US" sz="1089" dirty="0">
                <a:solidFill>
                  <a:prstClr val="black"/>
                </a:solidFill>
              </a:rPr>
              <a:t> 스피커 단자로 신속한 배선</a:t>
            </a: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430479" y="4195520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430481" y="5567548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pic>
        <p:nvPicPr>
          <p:cNvPr id="21" name="그림 20" descr="전자제품, 전자 공학, 기계, 전자 기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F8AA93-9756-F510-6879-4EE7494CA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690" y="2090019"/>
            <a:ext cx="4395567" cy="997286"/>
          </a:xfrm>
          <a:prstGeom prst="rect">
            <a:avLst/>
          </a:prstGeom>
        </p:spPr>
      </p:pic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742740"/>
              </p:ext>
            </p:extLst>
          </p:nvPr>
        </p:nvGraphicFramePr>
        <p:xfrm>
          <a:off x="481428" y="5869443"/>
          <a:ext cx="5806638" cy="32084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68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7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4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채널 수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6CH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3227805456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마이크 입력 </a:t>
                      </a:r>
                      <a:r>
                        <a:rPr lang="en-US" altLang="ko-KR" sz="1050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050" dirty="0">
                          <a:effectLst/>
                          <a:latin typeface="+mj-ea"/>
                          <a:ea typeface="+mj-ea"/>
                        </a:rPr>
                        <a:t>w/</a:t>
                      </a:r>
                      <a:r>
                        <a:rPr lang="en-US" sz="1050" dirty="0" err="1">
                          <a:effectLst/>
                          <a:latin typeface="+mj-ea"/>
                          <a:ea typeface="+mj-ea"/>
                        </a:rPr>
                        <a:t>PhantomPower</a:t>
                      </a:r>
                      <a:r>
                        <a:rPr lang="en-US" sz="1050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dirty="0">
                          <a:effectLst/>
                          <a:latin typeface="+mj-ea"/>
                          <a:ea typeface="+mj-ea"/>
                        </a:rPr>
                        <a:t>2CH</a:t>
                      </a:r>
                      <a:endParaRPr lang="el-GR" sz="1050" b="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566103500"/>
                  </a:ext>
                </a:extLst>
              </a:tr>
              <a:tr h="347412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입력 채널</a:t>
                      </a:r>
                      <a:endParaRPr lang="en-US" altLang="ko-KR" sz="105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Line Input(Unbalance, RCA) 3ch,</a:t>
                      </a:r>
                      <a:b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</a:b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Optical 1ea, Coaxial 1ea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65343634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출력 채널</a:t>
                      </a:r>
                      <a:endParaRPr lang="en-US" sz="105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Line Output (Unbalance, RCA) 1ch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996044987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출력 파워 </a:t>
                      </a:r>
                      <a:r>
                        <a:rPr lang="en-US" altLang="ko-KR" sz="1050" dirty="0">
                          <a:effectLst/>
                          <a:latin typeface="+mj-ea"/>
                          <a:ea typeface="+mj-ea"/>
                        </a:rPr>
                        <a:t>(1</a:t>
                      </a:r>
                      <a:r>
                        <a:rPr lang="en-US" sz="1050" dirty="0">
                          <a:effectLst/>
                          <a:latin typeface="+mj-ea"/>
                          <a:ea typeface="+mj-ea"/>
                        </a:rPr>
                        <a:t>kHz THD 0.5%)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600W(100Wx6CH/4</a:t>
                      </a:r>
                      <a:r>
                        <a:rPr lang="el-GR" sz="105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Ω)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2971488736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050" dirty="0">
                          <a:effectLst/>
                          <a:latin typeface="+mj-ea"/>
                          <a:ea typeface="+mj-ea"/>
                        </a:rPr>
                        <a:t>AUX </a:t>
                      </a: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입력 감도 </a:t>
                      </a:r>
                      <a:r>
                        <a:rPr lang="en-US" altLang="ko-KR" sz="1050" dirty="0">
                          <a:effectLst/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임피던스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700 mV / 22 k</a:t>
                      </a:r>
                      <a:r>
                        <a:rPr lang="el-GR" sz="105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Ω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763473016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주파수 응답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40 Hz – 20 kHz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3369390639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톤 컨트롤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BASS/MID/TREBLE ±10 dB (100 Hz / 800 Hz / 10 kHz)</a:t>
                      </a:r>
                    </a:p>
                  </a:txBody>
                  <a:tcPr marL="108000" marR="0" marT="0" marB="0" anchor="ctr"/>
                </a:tc>
                <a:extLst>
                  <a:ext uri="{0D108BD9-81ED-4DB2-BD59-A6C34878D82A}">
                    <a16:rowId xmlns:a16="http://schemas.microsoft.com/office/drawing/2014/main" val="2402991595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부스트 컨투어 </a:t>
                      </a:r>
                      <a:r>
                        <a:rPr lang="en-US" altLang="ko-KR" sz="105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볼륨 </a:t>
                      </a:r>
                      <a:r>
                        <a:rPr lang="en-US" altLang="ko-KR" sz="1050">
                          <a:effectLst/>
                          <a:latin typeface="+mj-ea"/>
                          <a:ea typeface="+mj-ea"/>
                        </a:rPr>
                        <a:t>-30 dB)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+6 dB (100 Hz) / +4 dB (10 kHz)</a:t>
                      </a:r>
                    </a:p>
                  </a:txBody>
                  <a:tcPr marL="108000" marR="0" marT="0" marB="0" anchor="ctr"/>
                </a:tc>
                <a:extLst>
                  <a:ext uri="{0D108BD9-81ED-4DB2-BD59-A6C34878D82A}">
                    <a16:rowId xmlns:a16="http://schemas.microsoft.com/office/drawing/2014/main" val="736119640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신호대잡음비 </a:t>
                      </a:r>
                      <a:r>
                        <a:rPr lang="en-US" altLang="ko-KR" sz="105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050">
                          <a:effectLst/>
                          <a:latin typeface="+mj-ea"/>
                          <a:ea typeface="+mj-ea"/>
                        </a:rPr>
                        <a:t>S/N)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80 dB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3101006395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임피던스 </a:t>
                      </a:r>
                      <a:r>
                        <a:rPr lang="en-US" sz="1050">
                          <a:effectLst/>
                          <a:latin typeface="+mj-ea"/>
                          <a:ea typeface="+mj-ea"/>
                        </a:rPr>
                        <a:t>A,B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05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4–16 Ω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임피던스 </a:t>
                      </a:r>
                      <a:r>
                        <a:rPr lang="en-US" sz="1050">
                          <a:effectLst/>
                          <a:latin typeface="+mj-ea"/>
                          <a:ea typeface="+mj-ea"/>
                        </a:rPr>
                        <a:t>A+B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05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8–32 Ω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전원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AC 220 V / 60 Hz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소비전력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140 W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>
                          <a:effectLst/>
                          <a:latin typeface="+mj-ea"/>
                          <a:ea typeface="+mj-ea"/>
                        </a:rPr>
                        <a:t>크기 </a:t>
                      </a:r>
                      <a:r>
                        <a:rPr lang="en-US" altLang="ko-KR" sz="105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en-US" sz="1050">
                          <a:effectLst/>
                          <a:latin typeface="+mj-ea"/>
                          <a:ea typeface="+mj-ea"/>
                        </a:rPr>
                        <a:t>W×H×D)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480 × 88 × 280 mm</a:t>
                      </a:r>
                      <a:endParaRPr lang="en-US" sz="1050" b="0" dirty="0">
                        <a:effectLst/>
                        <a:latin typeface="Malgun Gothic" panose="020B0503020000020004" pitchFamily="50" charset="-127"/>
                        <a:ea typeface="Malgun Gothic" panose="020B0503020000020004" pitchFamily="50" charset="-127"/>
                      </a:endParaRP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70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050" dirty="0">
                          <a:effectLst/>
                          <a:latin typeface="+mj-ea"/>
                          <a:ea typeface="+mj-ea"/>
                        </a:rPr>
                        <a:t>무게</a:t>
                      </a:r>
                    </a:p>
                  </a:txBody>
                  <a:tcPr marL="108000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050" b="0" dirty="0">
                          <a:effectLst/>
                          <a:latin typeface="Malgun Gothic" panose="020B0503020000020004" pitchFamily="50" charset="-127"/>
                          <a:ea typeface="Malgun Gothic" panose="020B0503020000020004" pitchFamily="50" charset="-127"/>
                        </a:rPr>
                        <a:t>8 kg</a:t>
                      </a:r>
                    </a:p>
                  </a:txBody>
                  <a:tcPr marL="108000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8F7C4D9-CED3-835C-9B76-F7F32C56F7F0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5" name="그림 4" descr="전자제품, 리시버, 전자 공학, 제어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E05484C-4AA5-129A-94E4-52F7E2011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584" y="2953112"/>
            <a:ext cx="4015777" cy="11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</TotalTime>
  <Words>264</Words>
  <Application>Microsoft Office PowerPoint</Application>
  <PresentationFormat>A4 용지(210x297mm)</PresentationFormat>
  <Paragraphs>47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Malgun Gothic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ella Shin</dc:creator>
  <cp:lastModifiedBy>민경 신</cp:lastModifiedBy>
  <cp:revision>137</cp:revision>
  <cp:lastPrinted>2020-11-13T07:15:08Z</cp:lastPrinted>
  <dcterms:created xsi:type="dcterms:W3CDTF">2020-09-29T01:50:16Z</dcterms:created>
  <dcterms:modified xsi:type="dcterms:W3CDTF">2026-06-18T07:33:02Z</dcterms:modified>
</cp:coreProperties>
</file>