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4" r:id="rId1"/>
  </p:sldMasterIdLst>
  <p:sldIdLst>
    <p:sldId id="260" r:id="rId2"/>
    <p:sldId id="261" r:id="rId3"/>
  </p:sldIdLst>
  <p:sldSz cx="6858000" cy="9906000" type="A4"/>
  <p:notesSz cx="7099300" cy="10234613"/>
  <p:defaultTextStyle>
    <a:defPPr>
      <a:defRPr lang="en-US"/>
    </a:defPPr>
    <a:lvl1pPr marL="0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1pPr>
    <a:lvl2pPr marL="419913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2pPr>
    <a:lvl3pPr marL="839828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3pPr>
    <a:lvl4pPr marL="1259742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4pPr>
    <a:lvl5pPr marL="1679655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5pPr>
    <a:lvl6pPr marL="2099569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6pPr>
    <a:lvl7pPr marL="2519483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7pPr>
    <a:lvl8pPr marL="2939397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8pPr>
    <a:lvl9pPr marL="3359310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E1E1"/>
    <a:srgbClr val="F7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ACF4677E-8BD2-47ae-8A1F-98590045965D">
      <hp:hncThemeShow xmlns="" xmlns:c="http://schemas.openxmlformats.org/drawingml/2006/chart" xmlns:dgm="http://schemas.openxmlformats.org/drawingml/2006/diagram" xmlns:dsp="http://schemas.microsoft.com/office/drawing/2008/diagram"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206" y="120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212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841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957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028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245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685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652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43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690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441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471490" y="9181395"/>
            <a:ext cx="2892138" cy="5111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147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361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서울시 동작구 상도로 </a:t>
            </a:r>
            <a:r>
              <a:rPr lang="en-US" altLang="ko-KR" sz="1361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17 </a:t>
            </a:r>
            <a:r>
              <a:rPr lang="ko-KR" altLang="en-US" sz="1361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동화빌딩</a:t>
            </a:r>
          </a:p>
          <a:p>
            <a:endParaRPr lang="ko-KR" altLang="en-US" sz="136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4" name="그림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079" y="-5631"/>
            <a:ext cx="6858000" cy="9911633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3997532" y="9364769"/>
            <a:ext cx="2321469" cy="553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서울시 동작구 상도로 </a:t>
            </a:r>
            <a:r>
              <a:rPr lang="en-US" altLang="ko-KR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17 </a:t>
            </a:r>
            <a:r>
              <a:rPr lang="ko-KR" altLang="en-US" sz="998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동화빌딩</a:t>
            </a:r>
            <a:endParaRPr lang="en-US" altLang="ko-KR" sz="998" b="0" i="0" kern="1200" dirty="0">
              <a:solidFill>
                <a:schemeClr val="bg1"/>
              </a:solidFill>
              <a:effectLst/>
              <a:latin typeface="+mj-lt"/>
              <a:ea typeface="+mn-ea"/>
              <a:cs typeface="+mn-cs"/>
            </a:endParaRPr>
          </a:p>
          <a:p>
            <a:r>
              <a:rPr lang="en-US" altLang="ko-KR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TEL : 02-825-0300 FAX: 02-825-1141</a:t>
            </a:r>
          </a:p>
          <a:p>
            <a:endParaRPr lang="ko-KR" altLang="en-US" sz="998" b="0" i="0" kern="1200" dirty="0">
              <a:solidFill>
                <a:schemeClr val="bg1"/>
              </a:solidFill>
              <a:effectLst/>
              <a:latin typeface="+mj-lt"/>
              <a:ea typeface="+mn-ea"/>
              <a:cs typeface="+mn-cs"/>
            </a:endParaRPr>
          </a:p>
        </p:txBody>
      </p:sp>
      <p:pic>
        <p:nvPicPr>
          <p:cNvPr id="17" name="그림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351" y="9086912"/>
            <a:ext cx="1527298" cy="23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528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377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693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flipV="1">
            <a:off x="295480" y="828073"/>
            <a:ext cx="6312088" cy="622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 dirty="0"/>
          </a:p>
        </p:txBody>
      </p:sp>
      <p:sp>
        <p:nvSpPr>
          <p:cNvPr id="10" name="제목 1"/>
          <p:cNvSpPr txBox="1"/>
          <p:nvPr/>
        </p:nvSpPr>
        <p:spPr>
          <a:xfrm>
            <a:off x="295480" y="918342"/>
            <a:ext cx="2447720" cy="339449"/>
          </a:xfrm>
          <a:prstGeom prst="rect">
            <a:avLst/>
          </a:prstGeom>
        </p:spPr>
        <p:txBody>
          <a:bodyPr vert="horz" lIns="82953" tIns="41476" rIns="82953" bIns="41476" anchor="t">
            <a:no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2000" b="1" dirty="0">
                <a:latin typeface="+mj-ea"/>
              </a:rPr>
              <a:t>CI-125L</a:t>
            </a:r>
          </a:p>
        </p:txBody>
      </p:sp>
      <p:sp>
        <p:nvSpPr>
          <p:cNvPr id="15" name="제목 1"/>
          <p:cNvSpPr txBox="1"/>
          <p:nvPr/>
        </p:nvSpPr>
        <p:spPr>
          <a:xfrm>
            <a:off x="430479" y="3667800"/>
            <a:ext cx="1440758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542" b="1" i="1" dirty="0"/>
              <a:t>FEATURE</a:t>
            </a:r>
            <a:endParaRPr lang="ko-KR" altLang="en-US" sz="1542" b="1" i="1" dirty="0"/>
          </a:p>
        </p:txBody>
      </p:sp>
      <p:sp>
        <p:nvSpPr>
          <p:cNvPr id="23" name="제목 1"/>
          <p:cNvSpPr txBox="1"/>
          <p:nvPr/>
        </p:nvSpPr>
        <p:spPr>
          <a:xfrm>
            <a:off x="296521" y="1218231"/>
            <a:ext cx="2975505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Professional </a:t>
            </a:r>
            <a:r>
              <a:rPr lang="ko-KR" altLang="en-US" sz="1300" b="1" i="1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LED Display System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95480" y="470583"/>
            <a:ext cx="6312088" cy="357490"/>
          </a:xfrm>
          <a:prstGeom prst="rect">
            <a:avLst/>
          </a:prstGeom>
          <a:solidFill>
            <a:srgbClr val="0D1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sp>
        <p:nvSpPr>
          <p:cNvPr id="29" name="직사각형 28"/>
          <p:cNvSpPr/>
          <p:nvPr/>
        </p:nvSpPr>
        <p:spPr>
          <a:xfrm>
            <a:off x="308042" y="478489"/>
            <a:ext cx="21455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500" b="1">
                <a:solidFill>
                  <a:schemeClr val="bg1"/>
                </a:solidFill>
              </a:rPr>
              <a:t>Indoor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Fixed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LED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Display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" y="9195977"/>
            <a:ext cx="6857999" cy="5360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864" y="9173970"/>
            <a:ext cx="646598" cy="536020"/>
          </a:xfrm>
          <a:prstGeom prst="rect">
            <a:avLst/>
          </a:prstGeom>
        </p:spPr>
      </p:pic>
      <p:sp>
        <p:nvSpPr>
          <p:cNvPr id="2" name="TextBox 3">
            <a:extLst>
              <a:ext uri="{FF2B5EF4-FFF2-40B4-BE49-F238E27FC236}">
                <a16:creationId xmlns:a16="http://schemas.microsoft.com/office/drawing/2014/main" id="{D9FD7723-AECF-A579-F6B1-B15C1698EF43}"/>
              </a:ext>
            </a:extLst>
          </p:cNvPr>
          <p:cNvSpPr txBox="1"/>
          <p:nvPr/>
        </p:nvSpPr>
        <p:spPr>
          <a:xfrm>
            <a:off x="3519445" y="9311128"/>
            <a:ext cx="2331683" cy="440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1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28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742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655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569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48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397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31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900"/>
              </a:lnSpc>
            </a:pPr>
            <a:r>
              <a:rPr lang="en-US" altLang="ko-KR" sz="1050" b="1" dirty="0">
                <a:solidFill>
                  <a:schemeClr val="bg1"/>
                </a:solidFill>
                <a:latin typeface="+mj-lt"/>
              </a:rPr>
              <a:t>www.voatek.com</a:t>
            </a:r>
          </a:p>
          <a:p>
            <a:pPr algn="r">
              <a:lnSpc>
                <a:spcPts val="900"/>
              </a:lnSpc>
            </a:pPr>
            <a:r>
              <a:rPr lang="en-US" altLang="ko-KR" sz="907" dirty="0">
                <a:solidFill>
                  <a:schemeClr val="bg1"/>
                </a:solidFill>
                <a:latin typeface="+mj-lt"/>
              </a:rPr>
              <a:t>e-mail : voatek@naver.com</a:t>
            </a:r>
          </a:p>
          <a:p>
            <a:pPr algn="r">
              <a:lnSpc>
                <a:spcPts val="900"/>
              </a:lnSpc>
            </a:pPr>
            <a:r>
              <a:rPr lang="en-US" altLang="ko-KR" sz="907" dirty="0">
                <a:solidFill>
                  <a:schemeClr val="bg1"/>
                </a:solidFill>
                <a:latin typeface="+mj-lt"/>
              </a:rPr>
              <a:t>Tel : 031-8011-0388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>
          <a:xfrm>
            <a:off x="481428" y="3917415"/>
            <a:ext cx="575056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600 × 337.5mm </a:t>
            </a:r>
            <a:r>
              <a:rPr lang="ko-KR" altLang="en-US" sz="1000" dirty="0" err="1">
                <a:latin typeface="맑은 고딕"/>
              </a:rPr>
              <a:t>다이캐스트</a:t>
            </a:r>
            <a:r>
              <a:rPr lang="ko-KR" altLang="en-US" sz="1000" dirty="0">
                <a:latin typeface="맑은 고딕"/>
              </a:rPr>
              <a:t> 알루미늄 캐비닛 적용</a:t>
            </a:r>
            <a:r>
              <a:rPr lang="en-US" altLang="ko-KR" sz="1000" dirty="0">
                <a:latin typeface="맑은 고딕"/>
              </a:rPr>
              <a:t>, </a:t>
            </a:r>
            <a:r>
              <a:rPr lang="ko-KR" altLang="en-US" sz="1000" dirty="0">
                <a:latin typeface="맑은 고딕"/>
              </a:rPr>
              <a:t>두께 </a:t>
            </a:r>
            <a:r>
              <a:rPr lang="en-US" altLang="ko-KR" sz="1000" dirty="0">
                <a:latin typeface="맑은 고딕"/>
              </a:rPr>
              <a:t>28mm</a:t>
            </a:r>
            <a:r>
              <a:rPr lang="ko-KR" altLang="en-US" sz="1000" dirty="0">
                <a:latin typeface="맑은 고딕"/>
              </a:rPr>
              <a:t>의 </a:t>
            </a:r>
            <a:r>
              <a:rPr lang="ko-KR" altLang="en-US" sz="1000" dirty="0" err="1">
                <a:latin typeface="맑은 고딕"/>
              </a:rPr>
              <a:t>초슬림</a:t>
            </a:r>
            <a:r>
              <a:rPr lang="ko-KR" altLang="en-US" sz="1000" dirty="0">
                <a:latin typeface="맑은 고딕"/>
              </a:rPr>
              <a:t> 디자인</a:t>
            </a:r>
            <a:endParaRPr lang="en-US" altLang="ko-KR" sz="1000" dirty="0">
              <a:latin typeface="맑은 고딕"/>
            </a:endParaRP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1.25mm </a:t>
            </a:r>
            <a:r>
              <a:rPr lang="ko-KR" altLang="en-US" sz="1000" dirty="0">
                <a:latin typeface="맑은 고딕"/>
              </a:rPr>
              <a:t>픽셀 피치 지원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16:9 </a:t>
            </a:r>
            <a:r>
              <a:rPr lang="ko-KR" altLang="en-US" sz="1000" dirty="0">
                <a:latin typeface="맑은 고딕"/>
              </a:rPr>
              <a:t>비율 캐비닛 설계</a:t>
            </a:r>
            <a:r>
              <a:rPr lang="en-US" altLang="ko-KR" sz="1000" dirty="0">
                <a:latin typeface="맑은 고딕"/>
              </a:rPr>
              <a:t>, 2K / 4K / 8K </a:t>
            </a:r>
            <a:r>
              <a:rPr lang="ko-KR" altLang="en-US" sz="1000" dirty="0">
                <a:latin typeface="맑은 고딕"/>
              </a:rPr>
              <a:t>해상도에 최적화된 구성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150 × 337.5mm </a:t>
            </a:r>
            <a:r>
              <a:rPr lang="ko-KR" altLang="en-US" sz="1000" dirty="0">
                <a:latin typeface="맑은 고딕"/>
              </a:rPr>
              <a:t>대형 모듈 적용으로 높은 평탄도 구현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170° </a:t>
            </a:r>
            <a:r>
              <a:rPr lang="ko-KR" altLang="en-US" sz="1000" dirty="0" err="1">
                <a:latin typeface="맑은 고딕"/>
              </a:rPr>
              <a:t>광시야각</a:t>
            </a:r>
            <a:r>
              <a:rPr lang="en-US" altLang="ko-KR" sz="1000" dirty="0">
                <a:latin typeface="맑은 고딕"/>
              </a:rPr>
              <a:t>, 10,000:1 </a:t>
            </a:r>
            <a:r>
              <a:rPr lang="ko-KR" altLang="en-US" sz="1000" dirty="0" err="1">
                <a:latin typeface="맑은 고딕"/>
              </a:rPr>
              <a:t>명암비</a:t>
            </a:r>
            <a:r>
              <a:rPr lang="en-US" altLang="ko-KR" sz="1000" dirty="0">
                <a:latin typeface="맑은 고딕"/>
              </a:rPr>
              <a:t>, ≥3840Hz </a:t>
            </a:r>
            <a:r>
              <a:rPr lang="ko-KR" altLang="en-US" sz="1000" dirty="0" err="1">
                <a:latin typeface="맑은 고딕"/>
              </a:rPr>
              <a:t>주사율</a:t>
            </a:r>
            <a:r>
              <a:rPr lang="en-US" altLang="ko-KR" sz="1000" dirty="0">
                <a:latin typeface="맑은 고딕"/>
              </a:rPr>
              <a:t>, ≥14bit </a:t>
            </a:r>
            <a:r>
              <a:rPr lang="ko-KR" altLang="en-US" sz="1000" dirty="0" err="1">
                <a:latin typeface="맑은 고딕"/>
              </a:rPr>
              <a:t>그레이스케일</a:t>
            </a:r>
            <a:r>
              <a:rPr lang="ko-KR" altLang="en-US" sz="1000" dirty="0">
                <a:latin typeface="맑은 고딕"/>
              </a:rPr>
              <a:t> 지원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모듈 전면 </a:t>
            </a:r>
            <a:r>
              <a:rPr lang="en-US" altLang="ko-KR" sz="1000" dirty="0">
                <a:latin typeface="맑은 고딕"/>
              </a:rPr>
              <a:t>IP65, </a:t>
            </a:r>
            <a:r>
              <a:rPr lang="ko-KR" altLang="en-US" sz="1000" dirty="0">
                <a:latin typeface="맑은 고딕"/>
              </a:rPr>
              <a:t>방진</a:t>
            </a:r>
            <a:r>
              <a:rPr lang="en-US" altLang="ko-KR" sz="1000" dirty="0">
                <a:latin typeface="맑은 고딕"/>
              </a:rPr>
              <a:t>·</a:t>
            </a:r>
            <a:r>
              <a:rPr lang="ko-KR" altLang="en-US" sz="1000" dirty="0">
                <a:latin typeface="맑은 고딕"/>
              </a:rPr>
              <a:t>산화 방지</a:t>
            </a:r>
            <a:r>
              <a:rPr lang="en-US" altLang="ko-KR" sz="1000" dirty="0">
                <a:latin typeface="맑은 고딕"/>
              </a:rPr>
              <a:t>·</a:t>
            </a:r>
            <a:r>
              <a:rPr lang="ko-KR" altLang="en-US" sz="1000" dirty="0">
                <a:latin typeface="맑은 고딕"/>
              </a:rPr>
              <a:t>정전기 방지</a:t>
            </a:r>
            <a:r>
              <a:rPr lang="en-US" altLang="ko-KR" sz="1000" dirty="0">
                <a:latin typeface="맑은 고딕"/>
              </a:rPr>
              <a:t>·</a:t>
            </a:r>
            <a:r>
              <a:rPr lang="ko-KR" altLang="en-US" sz="1000" dirty="0">
                <a:latin typeface="맑은 고딕"/>
              </a:rPr>
              <a:t>충격 방지 설계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100% </a:t>
            </a:r>
            <a:r>
              <a:rPr lang="ko-KR" altLang="en-US" sz="1000" dirty="0">
                <a:latin typeface="맑은 고딕"/>
              </a:rPr>
              <a:t>전면 유지보수 지원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벽면 브라켓 설치 또는 바퀴형 </a:t>
            </a:r>
            <a:r>
              <a:rPr lang="ko-KR" altLang="en-US" sz="1000" dirty="0" err="1">
                <a:latin typeface="맑은 고딕"/>
              </a:rPr>
              <a:t>스태킹</a:t>
            </a:r>
            <a:r>
              <a:rPr lang="ko-KR" altLang="en-US" sz="1000" dirty="0">
                <a:latin typeface="맑은 고딕"/>
              </a:rPr>
              <a:t> 프레임 설치 지원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전원 공급장치 </a:t>
            </a:r>
            <a:r>
              <a:rPr lang="en-US" altLang="ko-KR" sz="1000" dirty="0">
                <a:latin typeface="맑은 고딕"/>
              </a:rPr>
              <a:t>/ </a:t>
            </a:r>
            <a:r>
              <a:rPr lang="ko-KR" altLang="en-US" sz="1000" dirty="0" err="1">
                <a:latin typeface="맑은 고딕"/>
              </a:rPr>
              <a:t>리시빙</a:t>
            </a:r>
            <a:r>
              <a:rPr lang="ko-KR" altLang="en-US" sz="1000" dirty="0">
                <a:latin typeface="맑은 고딕"/>
              </a:rPr>
              <a:t> 카드 이중화 옵션 지원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전원 공급장치와 </a:t>
            </a:r>
            <a:r>
              <a:rPr lang="en-US" altLang="ko-KR" sz="1000" dirty="0">
                <a:latin typeface="맑은 고딕"/>
              </a:rPr>
              <a:t>HUB </a:t>
            </a:r>
            <a:r>
              <a:rPr lang="ko-KR" altLang="en-US" sz="1000" dirty="0">
                <a:latin typeface="맑은 고딕"/>
              </a:rPr>
              <a:t>일체형 </a:t>
            </a:r>
            <a:r>
              <a:rPr lang="en-US" altLang="ko-KR" sz="1000" dirty="0">
                <a:latin typeface="맑은 고딕"/>
              </a:rPr>
              <a:t>2-in-1 </a:t>
            </a:r>
            <a:r>
              <a:rPr lang="ko-KR" altLang="en-US" sz="1000" dirty="0">
                <a:latin typeface="맑은 고딕"/>
              </a:rPr>
              <a:t>구조</a:t>
            </a:r>
          </a:p>
        </p:txBody>
      </p:sp>
      <p:sp>
        <p:nvSpPr>
          <p:cNvPr id="35" name="제목 1"/>
          <p:cNvSpPr txBox="1"/>
          <p:nvPr/>
        </p:nvSpPr>
        <p:spPr>
          <a:xfrm>
            <a:off x="430481" y="5517346"/>
            <a:ext cx="2189430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/>
          <a:p>
            <a:pPr lvl="0">
              <a:defRPr/>
            </a:pPr>
            <a:r>
              <a:rPr lang="en-US" altLang="ko-KR" sz="1542" b="1" i="1" dirty="0">
                <a:latin typeface="Calibri Light"/>
                <a:cs typeface="Calibri Light"/>
              </a:rPr>
              <a:t>SPECIFICATION</a:t>
            </a:r>
            <a:r>
              <a:rPr lang="ko-KR" altLang="en-US" sz="1542" b="1" i="1" dirty="0">
                <a:latin typeface="Calibri Light"/>
                <a:cs typeface="Calibri Light"/>
              </a:rPr>
              <a:t> </a:t>
            </a:r>
            <a:r>
              <a:rPr lang="en-US" altLang="ko-KR" sz="1542" b="1" i="1" dirty="0">
                <a:latin typeface="Calibri Light"/>
                <a:cs typeface="Calibri Light"/>
              </a:rPr>
              <a:t>(Module)</a:t>
            </a:r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4403169"/>
              </p:ext>
            </p:extLst>
          </p:nvPr>
        </p:nvGraphicFramePr>
        <p:xfrm>
          <a:off x="481428" y="5840384"/>
          <a:ext cx="5862491" cy="332961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70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2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2692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>
                          <a:latin typeface="맑은 고딕"/>
                        </a:rPr>
                        <a:t>항목</a:t>
                      </a:r>
                    </a:p>
                  </a:txBody>
                  <a:tcPr marL="82953" marR="82953" marT="41476" marB="41476" anchor="ctr"/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>
                          <a:latin typeface="맑은 고딕"/>
                        </a:rPr>
                        <a:t>세부내용</a:t>
                      </a:r>
                    </a:p>
                  </a:txBody>
                  <a:tcPr marL="82953" marR="82953" marT="41476" marB="4147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픽셀 피치</a:t>
                      </a: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 1.25mm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픽셀 구성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 COB 1R1G1B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79399544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rtl="0"/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픽셀 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밀도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640,000 pixels/㎡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백쉘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재질</a:t>
                      </a:r>
                    </a:p>
                  </a:txBody>
                  <a:tcPr marL="28575" marR="28575" marT="0" marB="0" anchor="ctr"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백쉘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없음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056985718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모듈 해상도 (L×H)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120 × 270 pixel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모듈 크기 (L×H)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150 × 337.5 mm</a:t>
                      </a:r>
                    </a:p>
                  </a:txBody>
                  <a:tcPr marL="28575" marR="28575" marT="0" marB="0" anchor="ctr"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해상도 (L×H)</a:t>
                      </a:r>
                    </a:p>
                  </a:txBody>
                  <a:tcPr marL="28575" marR="28575" marT="0" marB="0" anchor="ctr"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480 × 270 pixel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크기 (L×H×D)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ja-JP" sz="1000" dirty="0">
                          <a:effectLst/>
                          <a:latin typeface="맑은 고딕"/>
                          <a:ea typeface="맑은 고딕"/>
                        </a:rPr>
                        <a:t>600 × 337.5 × 28 mm</a:t>
                      </a:r>
                      <a:endParaRPr lang="ja-JP" altLang="en-US" sz="1000" dirty="0">
                        <a:effectLst/>
                        <a:latin typeface="맑은 고딕"/>
                        <a:ea typeface="맑은 고딕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재질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다이캐스트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알루미늄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캐비닛 무게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≈3.78kg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7" name="그림 6">
            <a:extLst>
              <a:ext uri="{FF2B5EF4-FFF2-40B4-BE49-F238E27FC236}">
                <a16:creationId xmlns:a16="http://schemas.microsoft.com/office/drawing/2014/main" id="{9EEB9E47-340B-4C6F-899C-51D56296BF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71" y="862578"/>
            <a:ext cx="741082" cy="622940"/>
          </a:xfrm>
          <a:prstGeom prst="rect">
            <a:avLst/>
          </a:prstGeom>
        </p:spPr>
      </p:pic>
      <p:pic>
        <p:nvPicPr>
          <p:cNvPr id="5" name="picture 662">
            <a:extLst>
              <a:ext uri="{FF2B5EF4-FFF2-40B4-BE49-F238E27FC236}">
                <a16:creationId xmlns:a16="http://schemas.microsoft.com/office/drawing/2014/main" id="{22B89035-0DC8-15FB-8BC5-4ED72C9063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6418" y="1678999"/>
            <a:ext cx="2780580" cy="196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081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flipV="1">
            <a:off x="295480" y="828073"/>
            <a:ext cx="6312088" cy="622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 dirty="0"/>
          </a:p>
        </p:txBody>
      </p:sp>
      <p:sp>
        <p:nvSpPr>
          <p:cNvPr id="10" name="제목 1"/>
          <p:cNvSpPr txBox="1"/>
          <p:nvPr/>
        </p:nvSpPr>
        <p:spPr>
          <a:xfrm>
            <a:off x="295480" y="918342"/>
            <a:ext cx="2447720" cy="339449"/>
          </a:xfrm>
          <a:prstGeom prst="rect">
            <a:avLst/>
          </a:prstGeom>
        </p:spPr>
        <p:txBody>
          <a:bodyPr vert="horz" lIns="82953" tIns="41476" rIns="82953" bIns="41476" anchor="t">
            <a:no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2000" b="1" dirty="0">
                <a:latin typeface="+mj-ea"/>
              </a:rPr>
              <a:t>CI-125L</a:t>
            </a:r>
          </a:p>
          <a:p>
            <a:pPr lvl="0">
              <a:defRPr/>
            </a:pPr>
            <a:endParaRPr lang="en-US" altLang="ko-KR" sz="2000" b="1" dirty="0">
              <a:latin typeface="+mj-ea"/>
            </a:endParaRPr>
          </a:p>
        </p:txBody>
      </p:sp>
      <p:sp>
        <p:nvSpPr>
          <p:cNvPr id="23" name="제목 1"/>
          <p:cNvSpPr txBox="1"/>
          <p:nvPr/>
        </p:nvSpPr>
        <p:spPr>
          <a:xfrm>
            <a:off x="296521" y="1218231"/>
            <a:ext cx="2975505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Professional </a:t>
            </a:r>
            <a:r>
              <a:rPr lang="ko-KR" altLang="en-US" sz="1300" b="1" i="1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LED Display System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95480" y="470583"/>
            <a:ext cx="6312088" cy="357490"/>
          </a:xfrm>
          <a:prstGeom prst="rect">
            <a:avLst/>
          </a:prstGeom>
          <a:solidFill>
            <a:srgbClr val="0D1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sp>
        <p:nvSpPr>
          <p:cNvPr id="29" name="직사각형 28"/>
          <p:cNvSpPr/>
          <p:nvPr/>
        </p:nvSpPr>
        <p:spPr>
          <a:xfrm>
            <a:off x="308042" y="478489"/>
            <a:ext cx="21455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500" b="1">
                <a:solidFill>
                  <a:schemeClr val="bg1"/>
                </a:solidFill>
              </a:rPr>
              <a:t>Indoor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Fixed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LED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Display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" y="9195977"/>
            <a:ext cx="6857999" cy="5360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5783864" y="9173970"/>
            <a:ext cx="646598" cy="536020"/>
          </a:xfrm>
          <a:prstGeom prst="rect">
            <a:avLst/>
          </a:prstGeom>
        </p:spPr>
      </p:pic>
      <p:sp>
        <p:nvSpPr>
          <p:cNvPr id="2" name="TextBox 3"/>
          <p:cNvSpPr txBox="1"/>
          <p:nvPr/>
        </p:nvSpPr>
        <p:spPr>
          <a:xfrm>
            <a:off x="3519445" y="9311128"/>
            <a:ext cx="2331683" cy="44044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1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28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742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655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569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48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397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31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ts val="900"/>
              </a:lnSpc>
              <a:defRPr/>
            </a:pPr>
            <a:r>
              <a:rPr lang="en-US" altLang="ko-KR" sz="1050" b="1">
                <a:solidFill>
                  <a:schemeClr val="bg1"/>
                </a:solidFill>
                <a:latin typeface="+mj-lt"/>
              </a:rPr>
              <a:t>www.voatek.com</a:t>
            </a:r>
          </a:p>
          <a:p>
            <a:pPr lvl="0" algn="r">
              <a:lnSpc>
                <a:spcPts val="900"/>
              </a:lnSpc>
              <a:defRPr/>
            </a:pPr>
            <a:r>
              <a:rPr lang="en-US" altLang="ko-KR" sz="907">
                <a:solidFill>
                  <a:schemeClr val="bg1"/>
                </a:solidFill>
                <a:latin typeface="+mj-lt"/>
              </a:rPr>
              <a:t>e-mail : voatek@naver.com</a:t>
            </a:r>
          </a:p>
          <a:p>
            <a:pPr lvl="0" algn="r">
              <a:lnSpc>
                <a:spcPts val="900"/>
              </a:lnSpc>
              <a:defRPr/>
            </a:pPr>
            <a:r>
              <a:rPr lang="en-US" altLang="ko-KR" sz="907">
                <a:solidFill>
                  <a:schemeClr val="bg1"/>
                </a:solidFill>
                <a:latin typeface="+mj-lt"/>
              </a:rPr>
              <a:t>Tel : 031-8011-0388</a:t>
            </a:r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4126919"/>
              </p:ext>
            </p:extLst>
          </p:nvPr>
        </p:nvGraphicFramePr>
        <p:xfrm>
          <a:off x="481428" y="2059422"/>
          <a:ext cx="5862491" cy="677880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714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910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1067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항목</a:t>
                      </a:r>
                    </a:p>
                  </a:txBody>
                  <a:tcPr marL="82953" marR="82953" marT="41476" marB="41476" anchor="ctr"/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세부내용</a:t>
                      </a:r>
                    </a:p>
                  </a:txBody>
                  <a:tcPr marL="82953" marR="82953" marT="41476" marB="4147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밝기</a:t>
                      </a:r>
                    </a:p>
                  </a:txBody>
                  <a:tcPr marL="28575" marR="28575" marT="0" marB="0" anchor="ctr"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0-600cd/㎡ 조절 가능, 최대 </a:t>
                      </a:r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밝기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≥1200 </a:t>
                      </a:r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cd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/㎡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시야각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수평</a:t>
                      </a:r>
                      <a:r>
                        <a:rPr lang="en-US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160° × 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수직</a:t>
                      </a:r>
                      <a:r>
                        <a:rPr lang="en-US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160° (±10°)</a:t>
                      </a:r>
                    </a:p>
                  </a:txBody>
                  <a:tcPr marL="28575" marR="28575" marT="0" marB="0" anchor="ctr"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픽셀 색상 보정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표준 구성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픽셀 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밝기 보정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표준 구성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628977587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드라이버 IC</a:t>
                      </a:r>
                    </a:p>
                  </a:txBody>
                  <a:tcPr marL="28575" marR="28575" marT="0" marB="0" anchor="ctr"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정전류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구동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스캔 방식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1/60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ko-KR" sz="1000" dirty="0" err="1">
                          <a:latin typeface="+mn-ea"/>
                          <a:ea typeface="+mn-ea"/>
                        </a:rPr>
                        <a:t>그레이스케일</a:t>
                      </a: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14bit</a:t>
                      </a:r>
                      <a:endParaRPr lang="en-US" altLang="ko-KR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79532242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최대 전류 (</a:t>
                      </a:r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A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5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동작 전원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AC 100-240V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공급 전압 (</a:t>
                      </a:r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V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DC 4.2V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최대 소비전력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350W/㎡</a:t>
                      </a:r>
                      <a:endParaRPr lang="ko-KR" altLang="en-US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평균 소비전력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150W/㎡</a:t>
                      </a:r>
                      <a:endParaRPr lang="ko-KR" altLang="en-US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프레임 주파수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50-60Hz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화면 </a:t>
                      </a:r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주사율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algn="l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≥3840Hz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명암비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≥10000:1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색 균일도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±0.003Cx, Cy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색온도 / </a:t>
                      </a:r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밝기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균일도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3000-18000K 조절 가능；≥98%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동작 온도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-20℃~+50 ℃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36380198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동작 습도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10-95% RH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8595583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보관 온도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-40℃~+70 ℃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29095831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보관 습도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10-95% RH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64608230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수명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100,000 </a:t>
                      </a: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시간</a:t>
                      </a:r>
                      <a:endParaRPr lang="en-US" altLang="ko-KR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176646412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MTBF (평균 </a:t>
                      </a:r>
                      <a:r>
                        <a:rPr lang="ko-KR" altLang="ko-KR" sz="1000" kern="120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무고장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시간)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10,000 </a:t>
                      </a: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시간</a:t>
                      </a:r>
                      <a:endParaRPr lang="en-US" altLang="ko-KR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64437593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보호등급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IP65 (모듈 전면)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976897770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설치 방식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전면 또는 후면 설치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35911408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rtl="0"/>
                      <a:r>
                        <a:rPr lang="en-US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AS</a:t>
                      </a:r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방식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ko-KR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전면 유지보수</a:t>
                      </a:r>
                      <a:r>
                        <a:rPr lang="en-US" altLang="ko-KR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+mn-cs"/>
                        </a:rPr>
                        <a:t>방식</a:t>
                      </a:r>
                      <a:endParaRPr lang="ko-KR" altLang="ko-KR" sz="1000" kern="120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421867043"/>
                  </a:ext>
                </a:extLst>
              </a:tr>
            </a:tbl>
          </a:graphicData>
        </a:graphic>
      </p:graphicFrame>
      <p:sp>
        <p:nvSpPr>
          <p:cNvPr id="43" name="제목 1"/>
          <p:cNvSpPr txBox="1"/>
          <p:nvPr/>
        </p:nvSpPr>
        <p:spPr>
          <a:xfrm>
            <a:off x="430481" y="1702728"/>
            <a:ext cx="2683651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/>
          <a:p>
            <a:pPr lvl="0">
              <a:defRPr/>
            </a:pPr>
            <a:r>
              <a:rPr lang="en-US" altLang="ko-KR" sz="1542" b="1" i="1">
                <a:latin typeface="Calibri Light"/>
                <a:cs typeface="Calibri Light"/>
              </a:rPr>
              <a:t>SPECIFICATION (Electricity)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7663F8C-DFDA-BC94-3115-6676DD255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71" y="862578"/>
            <a:ext cx="741082" cy="62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451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</TotalTime>
  <Words>386</Words>
  <Application>Microsoft Office PowerPoint</Application>
  <PresentationFormat>A4 용지(210x297mm)</PresentationFormat>
  <Paragraphs>101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ella Shin</dc:creator>
  <cp:lastModifiedBy>다인 송</cp:lastModifiedBy>
  <cp:revision>136</cp:revision>
  <dcterms:created xsi:type="dcterms:W3CDTF">2020-09-29T01:50:16Z</dcterms:created>
  <dcterms:modified xsi:type="dcterms:W3CDTF">2026-10-19T02:03:50Z</dcterms:modified>
  <cp:version/>
</cp:coreProperties>
</file>