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E1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0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CI-156L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667800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 dirty="0"/>
              <a:t>FEATURE</a:t>
            </a:r>
            <a:endParaRPr lang="ko-KR" altLang="en-US" sz="1542" b="1" i="1" dirty="0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3917415"/>
            <a:ext cx="57505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600 × 337.5mm </a:t>
            </a: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</a:t>
            </a:r>
            <a:r>
              <a:rPr lang="en-US" altLang="ko-KR" sz="1000" dirty="0">
                <a:latin typeface="맑은 고딕"/>
              </a:rPr>
              <a:t>, </a:t>
            </a:r>
            <a:r>
              <a:rPr lang="ko-KR" altLang="en-US" sz="1000" dirty="0">
                <a:latin typeface="맑은 고딕"/>
              </a:rPr>
              <a:t>두께 </a:t>
            </a:r>
            <a:r>
              <a:rPr lang="en-US" altLang="ko-KR" sz="1000" dirty="0">
                <a:latin typeface="맑은 고딕"/>
              </a:rPr>
              <a:t>28mm</a:t>
            </a:r>
            <a:r>
              <a:rPr lang="ko-KR" altLang="en-US" sz="1000" dirty="0">
                <a:latin typeface="맑은 고딕"/>
              </a:rPr>
              <a:t>의 </a:t>
            </a:r>
            <a:r>
              <a:rPr lang="ko-KR" altLang="en-US" sz="1000" dirty="0" err="1">
                <a:latin typeface="맑은 고딕"/>
              </a:rPr>
              <a:t>초슬림</a:t>
            </a:r>
            <a:r>
              <a:rPr lang="ko-KR" altLang="en-US" sz="1000" dirty="0">
                <a:latin typeface="맑은 고딕"/>
              </a:rPr>
              <a:t> 디자인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1.56mm </a:t>
            </a:r>
            <a:r>
              <a:rPr lang="ko-KR" altLang="en-US" sz="1000" dirty="0">
                <a:latin typeface="맑은 고딕"/>
              </a:rPr>
              <a:t>픽셀 피치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16:9 </a:t>
            </a:r>
            <a:r>
              <a:rPr lang="ko-KR" altLang="en-US" sz="1000" dirty="0">
                <a:latin typeface="맑은 고딕"/>
              </a:rPr>
              <a:t>비율 캐비닛 설계</a:t>
            </a:r>
            <a:r>
              <a:rPr lang="en-US" altLang="ko-KR" sz="1000" dirty="0">
                <a:latin typeface="맑은 고딕"/>
              </a:rPr>
              <a:t>, 2K / 4K / 8K </a:t>
            </a:r>
            <a:r>
              <a:rPr lang="ko-KR" altLang="en-US" sz="1000" dirty="0">
                <a:latin typeface="맑은 고딕"/>
              </a:rPr>
              <a:t>해상도에 최적화된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150 × 337.5mm </a:t>
            </a:r>
            <a:r>
              <a:rPr lang="ko-KR" altLang="en-US" sz="1000" dirty="0">
                <a:latin typeface="맑은 고딕"/>
              </a:rPr>
              <a:t>대형 모듈 적용으로 높은 평탄도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170° </a:t>
            </a:r>
            <a:r>
              <a:rPr lang="ko-KR" altLang="en-US" sz="1000" dirty="0" err="1">
                <a:latin typeface="맑은 고딕"/>
              </a:rPr>
              <a:t>광시야각</a:t>
            </a:r>
            <a:r>
              <a:rPr lang="en-US" altLang="ko-KR" sz="1000" dirty="0">
                <a:latin typeface="맑은 고딕"/>
              </a:rPr>
              <a:t>, 10,000:1 </a:t>
            </a:r>
            <a:r>
              <a:rPr lang="ko-KR" altLang="en-US" sz="1000" dirty="0" err="1">
                <a:latin typeface="맑은 고딕"/>
              </a:rPr>
              <a:t>명암비</a:t>
            </a:r>
            <a:r>
              <a:rPr lang="en-US" altLang="ko-KR" sz="1000" dirty="0">
                <a:latin typeface="맑은 고딕"/>
              </a:rPr>
              <a:t>, ≥3840Hz </a:t>
            </a:r>
            <a:r>
              <a:rPr lang="ko-KR" altLang="en-US" sz="1000" dirty="0" err="1">
                <a:latin typeface="맑은 고딕"/>
              </a:rPr>
              <a:t>주사율</a:t>
            </a:r>
            <a:r>
              <a:rPr lang="en-US" altLang="ko-KR" sz="1000" dirty="0">
                <a:latin typeface="맑은 고딕"/>
              </a:rPr>
              <a:t>, ≥14bit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모듈 전면 </a:t>
            </a:r>
            <a:r>
              <a:rPr lang="en-US" altLang="ko-KR" sz="1000" dirty="0">
                <a:latin typeface="맑은 고딕"/>
              </a:rPr>
              <a:t>IP65, </a:t>
            </a:r>
            <a:r>
              <a:rPr lang="ko-KR" altLang="en-US" sz="1000" dirty="0">
                <a:latin typeface="맑은 고딕"/>
              </a:rPr>
              <a:t>방진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산화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정전기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충격 방지 설계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100% </a:t>
            </a:r>
            <a:r>
              <a:rPr lang="ko-KR" altLang="en-US" sz="1000" dirty="0">
                <a:latin typeface="맑은 고딕"/>
              </a:rPr>
              <a:t>전면 유지보수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벽면 브라켓 설치 또는 바퀴형 </a:t>
            </a:r>
            <a:r>
              <a:rPr lang="ko-KR" altLang="en-US" sz="1000" dirty="0" err="1">
                <a:latin typeface="맑은 고딕"/>
              </a:rPr>
              <a:t>스태킹</a:t>
            </a:r>
            <a:r>
              <a:rPr lang="ko-KR" altLang="en-US" sz="1000" dirty="0">
                <a:latin typeface="맑은 고딕"/>
              </a:rPr>
              <a:t> 프레임 설치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 </a:t>
            </a:r>
            <a:r>
              <a:rPr lang="en-US" altLang="ko-KR" sz="1000" dirty="0">
                <a:latin typeface="맑은 고딕"/>
              </a:rPr>
              <a:t>/ </a:t>
            </a:r>
            <a:r>
              <a:rPr lang="ko-KR" altLang="en-US" sz="1000" dirty="0" err="1">
                <a:latin typeface="맑은 고딕"/>
              </a:rPr>
              <a:t>리시빙</a:t>
            </a:r>
            <a:r>
              <a:rPr lang="ko-KR" altLang="en-US" sz="1000" dirty="0">
                <a:latin typeface="맑은 고딕"/>
              </a:rPr>
              <a:t> 카드 이중화 옵션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공급장치와 </a:t>
            </a:r>
            <a:r>
              <a:rPr lang="en-US" altLang="ko-KR" sz="1000" dirty="0">
                <a:latin typeface="맑은 고딕"/>
              </a:rPr>
              <a:t>HUB </a:t>
            </a:r>
            <a:r>
              <a:rPr lang="ko-KR" altLang="en-US" sz="1000" dirty="0">
                <a:latin typeface="맑은 고딕"/>
              </a:rPr>
              <a:t>일체형 </a:t>
            </a:r>
            <a:r>
              <a:rPr lang="en-US" altLang="ko-KR" sz="1000" dirty="0">
                <a:latin typeface="맑은 고딕"/>
              </a:rPr>
              <a:t>2-in-1 </a:t>
            </a:r>
            <a:r>
              <a:rPr lang="ko-KR" altLang="en-US" sz="1000" dirty="0">
                <a:latin typeface="맑은 고딕"/>
              </a:rPr>
              <a:t>구조</a:t>
            </a:r>
          </a:p>
        </p:txBody>
      </p:sp>
      <p:sp>
        <p:nvSpPr>
          <p:cNvPr id="35" name="제목 1"/>
          <p:cNvSpPr txBox="1"/>
          <p:nvPr/>
        </p:nvSpPr>
        <p:spPr>
          <a:xfrm>
            <a:off x="430481" y="5517346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595592"/>
              </p:ext>
            </p:extLst>
          </p:nvPr>
        </p:nvGraphicFramePr>
        <p:xfrm>
          <a:off x="481428" y="5840384"/>
          <a:ext cx="5862491" cy="33296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692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1.5625mm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COB 1R1G1B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939954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409,600 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백쉘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재질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백쉘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없음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5698571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96 × 216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150 × 337.5 mm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384 × 216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ja-JP" sz="1000" dirty="0">
                          <a:effectLst/>
                          <a:latin typeface="맑은 고딕"/>
                          <a:ea typeface="맑은 고딕"/>
                        </a:rPr>
                        <a:t>600 × 337.5 × 28 mm</a:t>
                      </a:r>
                      <a:endParaRPr lang="ja-JP" altLang="en-US" sz="1000" dirty="0"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≈3.78kg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pic>
        <p:nvPicPr>
          <p:cNvPr id="5" name="picture 662">
            <a:extLst>
              <a:ext uri="{FF2B5EF4-FFF2-40B4-BE49-F238E27FC236}">
                <a16:creationId xmlns:a16="http://schemas.microsoft.com/office/drawing/2014/main" id="{CA344156-5D25-4A65-B638-ECAD4527A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66418" y="1678999"/>
            <a:ext cx="2780580" cy="19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CI-156L</a:t>
            </a:r>
          </a:p>
          <a:p>
            <a:pPr lvl="0">
              <a:defRPr/>
            </a:pPr>
            <a:endParaRPr lang="en-US" altLang="ko-KR" sz="2000" b="1" dirty="0">
              <a:latin typeface="+mj-ea"/>
            </a:endParaRP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295320"/>
              </p:ext>
            </p:extLst>
          </p:nvPr>
        </p:nvGraphicFramePr>
        <p:xfrm>
          <a:off x="481428" y="2059422"/>
          <a:ext cx="5862491" cy="67788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0-600cd/㎡ 조절 가능, 최대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≥1200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cd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수평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160° ×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수직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160° (±10°)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색상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표준 구성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표준 구성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62897758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드라이버 IC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정전류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구동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스캔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1/48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ko-KR" sz="1000" dirty="0" err="1">
                          <a:latin typeface="+mn-ea"/>
                          <a:ea typeface="+mn-ea"/>
                        </a:rPr>
                        <a:t>그레이스케일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14bit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73033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전류 (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AC 100-240V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공급 전압 (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V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DC 4.2V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50-60Hz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algn="l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≥3840Hz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명암비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≥10000:1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 균일도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±0.003Cx, Cy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 /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균일도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3000-18000K 조절 가능；≥98%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-20℃~+50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6380198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5955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-40℃~+70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2909583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460823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1766464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4437593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IP65 (모듈 전면)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97689777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설치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또는 후면 설치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591140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421867043"/>
                  </a:ext>
                </a:extLst>
              </a:tr>
            </a:tbl>
          </a:graphicData>
        </a:graphic>
      </p:graphicFrame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386</Words>
  <Application>Microsoft Office PowerPoint</Application>
  <PresentationFormat>A4 용지(210x297mm)</PresentationFormat>
  <Paragraphs>101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139</cp:revision>
  <dcterms:created xsi:type="dcterms:W3CDTF">2020-09-29T01:50:16Z</dcterms:created>
  <dcterms:modified xsi:type="dcterms:W3CDTF">2026-10-19T02:03:43Z</dcterms:modified>
  <cp:version/>
</cp:coreProperties>
</file>