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GI-125L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48485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 dirty="0"/>
              <a:t>FEATURE</a:t>
            </a:r>
            <a:endParaRPr lang="ko-KR" altLang="en-US" sz="1542" b="1" i="1" dirty="0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3998100"/>
            <a:ext cx="57505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1.25mm </a:t>
            </a:r>
            <a:r>
              <a:rPr lang="ko-KR" altLang="en-US" sz="1000" dirty="0" err="1">
                <a:latin typeface="맑은 고딕"/>
              </a:rPr>
              <a:t>초미세</a:t>
            </a:r>
            <a:r>
              <a:rPr lang="ko-KR" altLang="en-US" sz="1000" dirty="0">
                <a:latin typeface="맑은 고딕"/>
              </a:rPr>
              <a:t> 픽셀 피치 적용으로 더욱 정밀하고 선명한 화면 구현 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GOB1010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640,000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 err="1">
                <a:latin typeface="맑은 고딕"/>
              </a:rPr>
              <a:t>다이캐스트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알루미늄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캐비닛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적용으로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견고하면서도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안정적인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구조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300~500cd/㎡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  <a:endParaRPr lang="en-US" altLang="ko-KR" sz="1000" dirty="0">
              <a:latin typeface="맑은 고딕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캐비닛 해상도 </a:t>
            </a:r>
            <a:r>
              <a:rPr lang="en-US" altLang="ko-KR" sz="1000" dirty="0">
                <a:latin typeface="맑은 고딕"/>
              </a:rPr>
              <a:t>512 × 384 pixels </a:t>
            </a:r>
            <a:r>
              <a:rPr lang="ko-KR" altLang="en-US" sz="1000" dirty="0">
                <a:latin typeface="맑은 고딕"/>
              </a:rPr>
              <a:t>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73910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022564"/>
              </p:ext>
            </p:extLst>
          </p:nvPr>
        </p:nvGraphicFramePr>
        <p:xfrm>
          <a:off x="481428" y="5696948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1.25mm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GOB1010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640000pixels/㎡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256 × 128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×17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캐비닛당 모듈 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512 × 384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GI-125L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992624"/>
              </p:ext>
            </p:extLst>
          </p:nvPr>
        </p:nvGraphicFramePr>
        <p:xfrm>
          <a:off x="481428" y="2059422"/>
          <a:ext cx="5862491" cy="67788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300-500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cd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수평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140° ×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수직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최적 시청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그레이스케일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표현 색상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4.4조 색상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조절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소프트웨어 100단계 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센서 자동 조절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AC 220-240V, 47-63Hz Switchable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전원 공급장치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리시빙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카드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NovarDH3210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제어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100M(이더넷 케이블) / 20KM(광케이블)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지원 VGA 모드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ko-KR" altLang="ko-KR" sz="1000" dirty="0">
                          <a:latin typeface="+mn-ea"/>
                          <a:ea typeface="+mn-ea"/>
                        </a:rPr>
                        <a:t>3000-10000 조절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dirty="0" err="1"/>
                        <a:t>픽셀·모듈·캐비닛</a:t>
                      </a:r>
                      <a:r>
                        <a:rPr lang="ko-KR" altLang="ko-KR" sz="1000" dirty="0"/>
                        <a:t> 단위 보정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3790123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6380198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2909583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48388976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1766464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4437593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연속 동작 시간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22254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97689777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불량률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591140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및 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421867043"/>
                  </a:ext>
                </a:extLst>
              </a:tr>
            </a:tbl>
          </a:graphicData>
        </a:graphic>
      </p:graphicFrame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382</Words>
  <Application>Microsoft Office PowerPoint</Application>
  <PresentationFormat>A4 용지(210x297mm)</PresentationFormat>
  <Paragraphs>99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117</cp:revision>
  <dcterms:created xsi:type="dcterms:W3CDTF">2020-09-29T01:50:16Z</dcterms:created>
  <dcterms:modified xsi:type="dcterms:W3CDTF">2026-10-19T02:30:38Z</dcterms:modified>
  <cp:version/>
</cp:coreProperties>
</file>