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SI-186L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817493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67108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1.86mm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SMD1515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289,000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633507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1.86mm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SMD1515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289000pixels/㎡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172 × 86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344 × 258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01654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SI-186L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10519E2-50A8-8E02-32FE-ACCC42371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052125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375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122</cp:revision>
  <dcterms:created xsi:type="dcterms:W3CDTF">2020-09-29T01:50:16Z</dcterms:created>
  <dcterms:modified xsi:type="dcterms:W3CDTF">2026-10-19T02:26:10Z</dcterms:modified>
  <cp:version/>
</cp:coreProperties>
</file>