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SI-250L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82989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32604"/>
            <a:ext cx="57505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2.5mm </a:t>
            </a:r>
            <a:r>
              <a:rPr lang="en-US" altLang="ko-KR" sz="1000" dirty="0" err="1">
                <a:latin typeface="맑은 고딕"/>
              </a:rPr>
              <a:t>픽셀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ko-KR" altLang="en-US" sz="1000" dirty="0">
                <a:latin typeface="맑은 고딕"/>
              </a:rPr>
              <a:t>피치와 </a:t>
            </a:r>
            <a:r>
              <a:rPr lang="en-US" altLang="ko-KR" sz="1000" dirty="0">
                <a:latin typeface="맑은 고딕"/>
              </a:rPr>
              <a:t>SMD2121 LED </a:t>
            </a:r>
            <a:r>
              <a:rPr lang="ko-KR" altLang="en-US" sz="1000" dirty="0">
                <a:latin typeface="맑은 고딕"/>
              </a:rPr>
              <a:t>적용으로 선명한 화면 구현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㎡당 </a:t>
            </a:r>
            <a:r>
              <a:rPr lang="en-US" altLang="ko-KR" sz="1000" dirty="0">
                <a:latin typeface="맑은 고딕"/>
              </a:rPr>
              <a:t>160000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적용으로 견고하면서도 안정적인 구조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400~600cd/㎡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04902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640824"/>
              </p:ext>
            </p:extLst>
          </p:nvPr>
        </p:nvGraphicFramePr>
        <p:xfrm>
          <a:off x="481428" y="5627940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2.5mm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SMD2121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160000pixels/㎡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128 × 64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×16.2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캐비닛당 모듈 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256 × 192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SI-250L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2BCABDC3-F6B0-0729-6EFC-B9427A749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1212"/>
              </p:ext>
            </p:extLst>
          </p:nvPr>
        </p:nvGraphicFramePr>
        <p:xfrm>
          <a:off x="497755" y="2059422"/>
          <a:ext cx="5862491" cy="67788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400-600cd/㎡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수평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140° ×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수직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최적 시청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그레이스케일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표현 색상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4.4조 색상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조절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소프트웨어 100단계 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센서 자동 조절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AC 220-240V, 47-63Hz 전환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전원 공급장치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리시빙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카드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제어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100M(이더넷 케이블) / 20KM(광케이블)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지원 VGA 모드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ko-KR" altLang="ko-KR" sz="1000" dirty="0">
                          <a:latin typeface="+mn-ea"/>
                          <a:ea typeface="+mn-ea"/>
                        </a:rPr>
                        <a:t>3000-10000 조절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dirty="0" err="1"/>
                        <a:t>픽셀·모듈·캐비닛</a:t>
                      </a:r>
                      <a:r>
                        <a:rPr lang="ko-KR" altLang="ko-KR" sz="1000" dirty="0"/>
                        <a:t> 단위 보정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연속 동작 시간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불량률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및 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370</Words>
  <Application>Microsoft Office PowerPoint</Application>
  <PresentationFormat>A4 용지(210x297mm)</PresentationFormat>
  <Paragraphs>98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115</cp:revision>
  <dcterms:created xsi:type="dcterms:W3CDTF">2020-09-29T01:50:16Z</dcterms:created>
  <dcterms:modified xsi:type="dcterms:W3CDTF">2026-10-19T02:27:53Z</dcterms:modified>
  <cp:version/>
</cp:coreProperties>
</file>